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334500" cy="5248275"/>
  <p:notesSz cx="5248275" cy="9334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39" d="100"/>
          <a:sy n="139" d="100"/>
        </p:scale>
        <p:origin x="130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" name="Google Shape;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" name="Google Shape;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" name="Google Shape;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" name="Google Shape;2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732f2494d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3732f2494db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g3732f2494db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" name="Google Shape;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5bfb9111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5bfb91118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375bfb91118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2" descr="Apple MacBook Pro Laptop (Provided by Future Publishing via Getty Images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650" y="1487659"/>
            <a:ext cx="1223409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 descr="Cloud computing concept (Provided by Getty Images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394" y="1547870"/>
            <a:ext cx="1104753" cy="75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 descr="Apple MacBook Pro Laptop (Provided by Future Publishing via Getty Images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182" y="1487659"/>
            <a:ext cx="1223409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148" y="732460"/>
            <a:ext cx="854828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4895" y="711216"/>
            <a:ext cx="854828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5711" y="711216"/>
            <a:ext cx="854828" cy="815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>
            <a:off x="399800" y="147950"/>
            <a:ext cx="84306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5"/>
                </a:solidFill>
              </a:rPr>
              <a:t>API Service used for demo: </a:t>
            </a:r>
            <a:r>
              <a:rPr lang="en-US" b="1" dirty="0" err="1">
                <a:solidFill>
                  <a:schemeClr val="accent5"/>
                </a:solidFill>
              </a:rPr>
              <a:t>lunchbox_api</a:t>
            </a:r>
            <a:endParaRPr b="1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mix </a:t>
            </a:r>
            <a:r>
              <a:rPr lang="en-US" dirty="0" err="1">
                <a:solidFill>
                  <a:schemeClr val="accent5"/>
                </a:solidFill>
              </a:rPr>
              <a:t>phx.routes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Compiling 1 file (.ex)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Generated </a:t>
            </a:r>
            <a:r>
              <a:rPr lang="en-US" dirty="0" err="1">
                <a:solidFill>
                  <a:schemeClr val="accent5"/>
                </a:solidFill>
              </a:rPr>
              <a:t>lunchbox_api</a:t>
            </a:r>
            <a:r>
              <a:rPr lang="en-US" dirty="0">
                <a:solidFill>
                  <a:schemeClr val="accent5"/>
                </a:solidFill>
              </a:rPr>
              <a:t> app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page_path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GET     /                                    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LunchboxApiWeb.PageLive</a:t>
            </a:r>
            <a:r>
              <a:rPr lang="en-US" dirty="0">
                <a:solidFill>
                  <a:schemeClr val="accent5"/>
                </a:solidFill>
              </a:rPr>
              <a:t> :index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GET     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        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:index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GET.    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/v1/foods/:id   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:show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POST   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        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:create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PATCH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/v1/foods/:id   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:update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PUT    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/v1/foods/:id    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:update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food_path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DELETE  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/v1/foods/:id             	</a:t>
            </a:r>
            <a:r>
              <a:rPr lang="en-US" dirty="0" err="1">
                <a:solidFill>
                  <a:schemeClr val="accent5"/>
                </a:solidFill>
              </a:rPr>
              <a:t>LunchboxApiWeb.FoodController</a:t>
            </a:r>
            <a:r>
              <a:rPr lang="en-US" dirty="0">
                <a:solidFill>
                  <a:schemeClr val="accent5"/>
                </a:solidFill>
              </a:rPr>
              <a:t> :delete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949" y="2918450"/>
            <a:ext cx="2632427" cy="23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194" y="2960650"/>
            <a:ext cx="3507706" cy="22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52400"/>
            <a:ext cx="8943672" cy="49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>
            <a:off x="2306975" y="641850"/>
            <a:ext cx="2288100" cy="1072200"/>
          </a:xfrm>
          <a:prstGeom prst="wedgeRectCallout">
            <a:avLst>
              <a:gd name="adj1" fmla="val 97701"/>
              <a:gd name="adj2" fmla="val 68277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6263" y="727975"/>
            <a:ext cx="2089525" cy="91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2737425" y="3157875"/>
            <a:ext cx="2052900" cy="1297500"/>
            <a:chOff x="2737425" y="3157875"/>
            <a:chExt cx="2052900" cy="1297500"/>
          </a:xfrm>
        </p:grpSpPr>
        <p:sp>
          <p:nvSpPr>
            <p:cNvPr id="48" name="Google Shape;48;p8"/>
            <p:cNvSpPr/>
            <p:nvPr/>
          </p:nvSpPr>
          <p:spPr>
            <a:xfrm>
              <a:off x="2737425" y="3157875"/>
              <a:ext cx="2052900" cy="1297500"/>
            </a:xfrm>
            <a:prstGeom prst="wedgeRectCallout">
              <a:avLst>
                <a:gd name="adj1" fmla="val 87941"/>
                <a:gd name="adj2" fmla="val 31958"/>
              </a:avLst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9" name="Google Shape;49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83212" y="3301215"/>
              <a:ext cx="1761325" cy="101082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 descr="Apple MacBook Pro Laptop (Provided by Future Publishing via Getty Images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25" y="2548539"/>
            <a:ext cx="2496123" cy="166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 descr="Cloud computing concept (Provided by Getty Images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552" y="2671388"/>
            <a:ext cx="2254024" cy="15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 descr="Apple MacBook Pro Laptop (Provided by Future Publishing via Getty Images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725" y="2548539"/>
            <a:ext cx="2496123" cy="166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75" y="1489114"/>
            <a:ext cx="809325" cy="8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1626" y="1696199"/>
            <a:ext cx="854406" cy="52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000" y="1526789"/>
            <a:ext cx="809325" cy="8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1725" y="1144264"/>
            <a:ext cx="696333" cy="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3463" y="1265089"/>
            <a:ext cx="696333" cy="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5927" y="2102561"/>
            <a:ext cx="1221273" cy="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6100" y="1265084"/>
            <a:ext cx="1171751" cy="29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62575" y="1862061"/>
            <a:ext cx="809325" cy="8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6475" y="1957910"/>
            <a:ext cx="684876" cy="6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12">
            <a:alphaModFix/>
          </a:blip>
          <a:srcRect l="19269" r="20925"/>
          <a:stretch/>
        </p:blipFill>
        <p:spPr>
          <a:xfrm>
            <a:off x="7315525" y="1340464"/>
            <a:ext cx="684876" cy="76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3425" y="1435514"/>
            <a:ext cx="696333" cy="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702" y="944786"/>
            <a:ext cx="1221273" cy="5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Microsoft Macintosh PowerPoint</Application>
  <PresentationFormat>Custom</PresentationFormat>
  <Paragraphs>33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Yeong Sheng Tan</cp:lastModifiedBy>
  <cp:revision>1</cp:revision>
  <dcterms:modified xsi:type="dcterms:W3CDTF">2025-08-06T09:57:22Z</dcterms:modified>
</cp:coreProperties>
</file>